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286" r:id="rId11"/>
    <p:sldId id="288" r:id="rId12"/>
    <p:sldId id="289" r:id="rId13"/>
    <p:sldId id="283" r:id="rId14"/>
    <p:sldId id="291" r:id="rId15"/>
    <p:sldId id="290" r:id="rId16"/>
    <p:sldId id="292" r:id="rId17"/>
    <p:sldId id="266" r:id="rId1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591" autoAdjust="0"/>
  </p:normalViewPr>
  <p:slideViewPr>
    <p:cSldViewPr showGuides="1">
      <p:cViewPr>
        <p:scale>
          <a:sx n="75" d="100"/>
          <a:sy n="75" d="100"/>
        </p:scale>
        <p:origin x="2682" y="125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06.06.2014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06.06.2014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06.06.2014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06.06.2014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06.06.2014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06.06.2014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06.06.2014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2864483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676" y="2869764"/>
            <a:ext cx="22027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http://www.google.de/imgres?imgurl=http%3A%2F%2Fdata-informed.com%2Fwp-content%2Fuploads%2F2012%2F05%2FMapping-Wikipedia-in-French-image-2.jpg&amp;imgrefurl=http%3A%2F%2Fdata-informed.com%2Fdata-visualization-identifying-geographical-origins-in-wikipedia-data%2F&amp;h=701&amp;w=1110&amp;tbnid=o3Gv5scNmIRSHM%3A&amp;zoom=1&amp;docid=RIbP3SzGreILfM&amp;ei=xF2QU_7cAeOh4gSLzYHQDw&amp;tbm=isch&amp;client=firefox-a&amp;iact=rc&amp;uact=3&amp;dur=206&amp;page=1&amp;start=0&amp;ndsp=29&amp;ved=0CDMQrQMwA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7544" y="843557"/>
            <a:ext cx="8424936" cy="1512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843557"/>
            <a:ext cx="7376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Beantworten von Fragen: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- </a:t>
            </a:r>
            <a:r>
              <a:rPr lang="de-DE" sz="1400" dirty="0" smtClean="0"/>
              <a:t>„Welches Bundesland hat die meisten Städte mit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weiblichen Bürgermeistern?“</a:t>
            </a:r>
            <a:endParaRPr lang="de-DE" sz="1400" dirty="0"/>
          </a:p>
          <a:p>
            <a:r>
              <a:rPr lang="de-DE" sz="1400" dirty="0"/>
              <a:t>	- </a:t>
            </a:r>
            <a:r>
              <a:rPr lang="de-DE" sz="1400" dirty="0" smtClean="0"/>
              <a:t>„Wie viele Länder kann man aus Deutschland erreichen, wenn man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nicht mehr als ein weiteres Land durchfährt?“</a:t>
            </a:r>
            <a:endParaRPr lang="de-DE" sz="1400" dirty="0"/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03688" y="4737287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2869764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7031" y="4731990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74965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76790" y="4731990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</a:t>
            </a:r>
            <a:br>
              <a:rPr lang="de-DE" dirty="0" smtClean="0"/>
            </a:br>
            <a:r>
              <a:rPr lang="de-DE" dirty="0" smtClean="0"/>
              <a:t>Eigenschaftsvorschläge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Eigenschaften für ein Item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95936" y="402443"/>
            <a:ext cx="35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TODO: Beispiele visualisieren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Eigenschaftsvorschläge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Beispiel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Item: </a:t>
            </a:r>
            <a:r>
              <a:rPr lang="de-DE" b="1" dirty="0" smtClean="0"/>
              <a:t>Potsdam</a:t>
            </a:r>
            <a:r>
              <a:rPr lang="de-DE" dirty="0" smtClean="0"/>
              <a:t> </a:t>
            </a:r>
          </a:p>
          <a:p>
            <a:r>
              <a:rPr lang="de-DE" i="1" dirty="0" smtClean="0"/>
              <a:t>Ist eine Stadt, typische Eigenschaften z.B.: Einwohnerzahl, Bundesland, …</a:t>
            </a:r>
          </a:p>
          <a:p>
            <a:pPr>
              <a:buNone/>
            </a:pPr>
            <a:endParaRPr lang="de-DE" i="1" dirty="0" smtClean="0"/>
          </a:p>
          <a:p>
            <a:pPr>
              <a:buNone/>
            </a:pPr>
            <a:endParaRPr lang="de-DE" i="1" dirty="0" smtClean="0"/>
          </a:p>
          <a:p>
            <a:pPr>
              <a:buNone/>
            </a:pPr>
            <a:r>
              <a:rPr lang="de-DE" dirty="0" smtClean="0"/>
              <a:t>Es sei noch kein </a:t>
            </a:r>
            <a:r>
              <a:rPr lang="de-DE" i="1" dirty="0" smtClean="0"/>
              <a:t>Bundesland</a:t>
            </a:r>
            <a:r>
              <a:rPr lang="de-DE" dirty="0" smtClean="0"/>
              <a:t> eingetragen.</a:t>
            </a:r>
          </a:p>
          <a:p>
            <a:pPr>
              <a:buNone/>
            </a:pPr>
            <a:r>
              <a:rPr lang="de-DE" dirty="0" smtClean="0"/>
              <a:t>Ein Nutzer geht auf die Seite und möchte eine Eigenschaft hinzufügen</a:t>
            </a:r>
          </a:p>
          <a:p>
            <a:endParaRPr lang="de-DE" dirty="0"/>
          </a:p>
          <a:p>
            <a:r>
              <a:rPr lang="de-DE" dirty="0" smtClean="0"/>
              <a:t>Unsere Komponente schlägt unter anderem </a:t>
            </a:r>
            <a:r>
              <a:rPr lang="de-DE" i="1" dirty="0"/>
              <a:t>Bundesland</a:t>
            </a:r>
            <a:r>
              <a:rPr lang="de-DE" dirty="0"/>
              <a:t> </a:t>
            </a:r>
            <a:r>
              <a:rPr lang="de-DE" dirty="0" smtClean="0"/>
              <a:t>vor.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995936" y="402443"/>
            <a:ext cx="35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TODO: Beispiele visualisieren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Wertvorschläge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Aussage zu einem Item hinzufügen und hat bereits eine Eigenschaft ausgewählt.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Werte für diese </a:t>
            </a:r>
            <a:r>
              <a:rPr lang="de-DE" i="1" dirty="0" smtClean="0"/>
              <a:t>Eigenschaft</a:t>
            </a:r>
            <a:r>
              <a:rPr lang="de-DE" dirty="0" smtClean="0"/>
              <a:t> für das betrachtete </a:t>
            </a:r>
            <a:r>
              <a:rPr lang="de-DE" i="1" dirty="0" smtClean="0"/>
              <a:t>Item</a:t>
            </a:r>
            <a:r>
              <a:rPr lang="de-DE" dirty="0" smtClean="0"/>
              <a:t>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den gewünschten Wert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Werte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95936" y="402443"/>
            <a:ext cx="35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TODO: Beispiele visualisieren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Wertvorschläge</a:t>
            </a:r>
            <a:br>
              <a:rPr lang="de-DE" dirty="0" smtClean="0"/>
            </a:br>
            <a:r>
              <a:rPr lang="de-DE" dirty="0" smtClean="0"/>
              <a:t>Beispiel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7" y="1455738"/>
            <a:ext cx="8857109" cy="3311524"/>
          </a:xfrm>
        </p:spPr>
        <p:txBody>
          <a:bodyPr/>
          <a:lstStyle/>
          <a:p>
            <a:r>
              <a:rPr lang="de-DE" dirty="0"/>
              <a:t>Item: </a:t>
            </a:r>
            <a:r>
              <a:rPr lang="de-DE" b="1" dirty="0"/>
              <a:t>Potsdam</a:t>
            </a:r>
            <a:r>
              <a:rPr lang="de-DE" dirty="0"/>
              <a:t> </a:t>
            </a:r>
          </a:p>
          <a:p>
            <a:r>
              <a:rPr lang="de-DE" i="1" dirty="0"/>
              <a:t>Potsdam hat für eine Stadt typische </a:t>
            </a:r>
            <a:r>
              <a:rPr lang="de-DE" i="1" dirty="0" smtClean="0"/>
              <a:t>Aussagen, </a:t>
            </a:r>
            <a:r>
              <a:rPr lang="de-DE" i="1" dirty="0"/>
              <a:t>z.B.: </a:t>
            </a:r>
            <a:r>
              <a:rPr lang="de-DE" i="1" dirty="0" smtClean="0"/>
              <a:t>Bundesland = </a:t>
            </a:r>
            <a:r>
              <a:rPr lang="de-DE" i="1" dirty="0" smtClean="0"/>
              <a:t>Brandenburg</a:t>
            </a:r>
            <a:endParaRPr lang="de-DE" i="1" dirty="0"/>
          </a:p>
          <a:p>
            <a:pPr>
              <a:buNone/>
            </a:pPr>
            <a:endParaRPr lang="de-DE" i="1" dirty="0"/>
          </a:p>
          <a:p>
            <a:pPr>
              <a:buNone/>
            </a:pPr>
            <a:r>
              <a:rPr lang="de-DE" dirty="0" smtClean="0"/>
              <a:t>Ein </a:t>
            </a:r>
            <a:r>
              <a:rPr lang="de-DE" dirty="0"/>
              <a:t>Nutzer geht auf die Seite und möchte </a:t>
            </a:r>
            <a:r>
              <a:rPr lang="de-DE" dirty="0" smtClean="0"/>
              <a:t>die Zeitzone in der Potsdam liegt hinzufügen. </a:t>
            </a:r>
            <a:endParaRPr lang="de-DE" dirty="0"/>
          </a:p>
          <a:p>
            <a:endParaRPr lang="de-DE" dirty="0"/>
          </a:p>
          <a:p>
            <a:r>
              <a:rPr lang="de-DE" dirty="0"/>
              <a:t>Unsere Komponente schlägt </a:t>
            </a:r>
            <a:r>
              <a:rPr lang="en-US" b="1" dirty="0" err="1"/>
              <a:t>Mitteleuropäische</a:t>
            </a:r>
            <a:r>
              <a:rPr lang="en-US" b="1" dirty="0"/>
              <a:t> </a:t>
            </a:r>
            <a:r>
              <a:rPr lang="en-US" b="1" dirty="0" err="1" smtClean="0"/>
              <a:t>Zeit</a:t>
            </a:r>
            <a:r>
              <a:rPr lang="en-US" b="1" dirty="0" smtClean="0"/>
              <a:t> (CET) </a:t>
            </a:r>
            <a:r>
              <a:rPr lang="de-DE" dirty="0" smtClean="0"/>
              <a:t>vor</a:t>
            </a:r>
            <a:r>
              <a:rPr lang="de-DE" dirty="0" smtClean="0"/>
              <a:t>. Nutzer muss nur noch bestätigen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995936" y="402443"/>
            <a:ext cx="35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TODO: Beispiele visualisieren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0272" y="4155926"/>
            <a:ext cx="2094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 smtClean="0">
                <a:solidFill>
                  <a:schemeClr val="bg1"/>
                </a:solidFill>
              </a:rPr>
              <a:t>usw</a:t>
            </a:r>
            <a:r>
              <a:rPr lang="de-DE" sz="5400" dirty="0" smtClean="0">
                <a:solidFill>
                  <a:schemeClr val="bg1"/>
                </a:solidFill>
              </a:rPr>
              <a:t>…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err="1" smtClean="0"/>
              <a:t>Sprachenunabhängikeit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226686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018777" y="4187540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(31. 12. 2013)</a:t>
              </a:r>
              <a:endParaRPr lang="de-DE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299</Words>
  <Application>Microsoft Office PowerPoint</Application>
  <PresentationFormat>Bildschirmpräsentation (16:9)</PresentationFormat>
  <Paragraphs>84</Paragraphs>
  <Slides>17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PowerPoint-Präsentation</vt:lpstr>
      <vt:lpstr>Wikidata</vt:lpstr>
      <vt:lpstr>Wikidata</vt:lpstr>
      <vt:lpstr>Wikidatas Inhalt: Items</vt:lpstr>
      <vt:lpstr>Aussagen = Eigenschaft + Wert</vt:lpstr>
      <vt:lpstr>Unser Beitrag: Eigenschaftsvorschläge </vt:lpstr>
      <vt:lpstr>Eigenschaftsvorschläge Beispiel</vt:lpstr>
      <vt:lpstr>Wertvorschläge</vt:lpstr>
      <vt:lpstr>Wertvorschläge Beispiel</vt:lpstr>
      <vt:lpstr>Macht mit auf 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38</cp:revision>
  <dcterms:created xsi:type="dcterms:W3CDTF">2014-05-13T08:54:39Z</dcterms:created>
  <dcterms:modified xsi:type="dcterms:W3CDTF">2014-06-06T19:12:45Z</dcterms:modified>
</cp:coreProperties>
</file>